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1E67-D6B8-46AC-A714-44411AFD909F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91EF5-0EFF-4C0A-BA38-8662F12AD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59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51E67-D6B8-46AC-A714-44411AFD909F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91EF5-0EFF-4C0A-BA38-8662F12ADA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5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200" b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4</a:t>
            </a:r>
            <a:r>
              <a:rPr lang="en-US" altLang="ru-RU" sz="3200" b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altLang="ru-RU" sz="3200" b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ru-RU" sz="3200" b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altLang="ru-RU" sz="3200" b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ru-RU" sz="3200" b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ru-RU" sz="3200" b="1" smtClean="0">
                <a:solidFill>
                  <a:srgbClr val="660033"/>
                </a:solidFill>
              </a:rPr>
              <a:t> </a:t>
            </a:r>
            <a:r>
              <a:rPr lang="ru-RU" sz="3200" b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Протокол пограничной маршрутизации (BGP — Border Gateway Protocol)</a:t>
            </a:r>
            <a:endParaRPr lang="ru-RU" sz="3200" b="1" dirty="0" smtClean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6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BGP (Border Gateway protocol)</a:t>
            </a:r>
            <a:endParaRPr lang="ru-RU" sz="4000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2599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9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1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5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0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Border</a:t>
            </a:r>
            <a:r>
              <a:rPr lang="en-US" altLang="ru-RU" smtClean="0"/>
              <a:t> </a:t>
            </a:r>
            <a:r>
              <a:rPr lang="en-US" altLang="ru-RU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Gateway protocol</a:t>
            </a:r>
            <a:endParaRPr lang="ru-RU" altLang="ru-RU" sz="4000" dirty="0" smtClean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601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1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2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Таблица маршрутов </a:t>
            </a:r>
            <a:r>
              <a:rPr lang="en-US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BGP</a:t>
            </a:r>
            <a:endParaRPr lang="ru-RU" sz="4000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Автономные системы</a:t>
            </a:r>
            <a:r>
              <a:rPr lang="en-US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(AS)</a:t>
            </a:r>
            <a:endParaRPr lang="ru-RU" sz="4000" dirty="0" smtClean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4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4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PI &amp; PA addresses</a:t>
            </a:r>
            <a:endParaRPr lang="ru-RU" sz="4000" dirty="0" smtClean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4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1136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3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848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Экран (4:3)</PresentationFormat>
  <Paragraphs>6</Paragraphs>
  <Slides>23</Slides>
  <Notes>0</Notes>
  <HiddenSlides>1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 4.6.6. Протокол пограничной маршрутизации (BGP — Border Gateway Protocol)</vt:lpstr>
      <vt:lpstr>Border Gateway protocol</vt:lpstr>
      <vt:lpstr>Презентация PowerPoint</vt:lpstr>
      <vt:lpstr>Автономные системы (AS)</vt:lpstr>
      <vt:lpstr>Презентация PowerPoint</vt:lpstr>
      <vt:lpstr>PI &amp; PA addresses</vt:lpstr>
      <vt:lpstr>Презентация PowerPoint</vt:lpstr>
      <vt:lpstr>Презентация PowerPoint</vt:lpstr>
      <vt:lpstr>Презентация PowerPoint</vt:lpstr>
      <vt:lpstr>Презентация PowerPoint</vt:lpstr>
      <vt:lpstr>BGP (Border Gateway protocol)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Таблица маршрутов BGP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4.6.6. Протокол пограничной маршрутизации (BGP — Border Gateway Protocol)</dc:title>
  <dc:creator>Soboleva Tatsiana V.</dc:creator>
  <cp:lastModifiedBy>Soboleva Tatsiana V.</cp:lastModifiedBy>
  <cp:revision>1</cp:revision>
  <dcterms:created xsi:type="dcterms:W3CDTF">2024-11-13T09:25:14Z</dcterms:created>
  <dcterms:modified xsi:type="dcterms:W3CDTF">2024-11-13T09:25:17Z</dcterms:modified>
</cp:coreProperties>
</file>